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261" r:id="rId3"/>
    <p:sldId id="257" r:id="rId4"/>
    <p:sldId id="258" r:id="rId5"/>
    <p:sldId id="259" r:id="rId6"/>
    <p:sldId id="260" r:id="rId7"/>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1"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6980"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notesViewPr>
    <p:cSldViewPr snapToGrid="0">
      <p:cViewPr varScale="1">
        <p:scale>
          <a:sx n="61" d="100"/>
          <a:sy n="61" d="100"/>
        </p:scale>
        <p:origin x="276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72AE121-C867-47E6-A1AC-C690819F45FE}"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81AE9FD-301C-4876-B906-194FEE3EFD25}" type="slidenum">
              <a:rPr lang="en-GB" smtClean="0"/>
              <a:t>‹#›</a:t>
            </a:fld>
            <a:endParaRPr lang="en-GB"/>
          </a:p>
        </p:txBody>
      </p:sp>
    </p:spTree>
    <p:extLst>
      <p:ext uri="{BB962C8B-B14F-4D97-AF65-F5344CB8AC3E}">
        <p14:creationId xmlns:p14="http://schemas.microsoft.com/office/powerpoint/2010/main" val="3585054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34384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 about the typical emotions</a:t>
            </a:r>
            <a:r>
              <a:rPr lang="en-GB" baseline="0" dirty="0"/>
              <a:t> associated with these settings.  Get them to think about why writers might set their stories in certain locations and the effect that these locations have on the reader.</a:t>
            </a:r>
            <a:endParaRPr lang="en-GB" dirty="0"/>
          </a:p>
        </p:txBody>
      </p:sp>
      <p:sp>
        <p:nvSpPr>
          <p:cNvPr id="4" name="Slide Number Placeholder 3"/>
          <p:cNvSpPr>
            <a:spLocks noGrp="1"/>
          </p:cNvSpPr>
          <p:nvPr>
            <p:ph type="sldNum" sz="quarter" idx="10"/>
          </p:nvPr>
        </p:nvSpPr>
        <p:spPr/>
        <p:txBody>
          <a:bodyPr/>
          <a:lstStyle/>
          <a:p>
            <a:fld id="{A81AE9FD-301C-4876-B906-194FEE3EFD25}" type="slidenum">
              <a:rPr lang="en-GB" smtClean="0"/>
              <a:t>2</a:t>
            </a:fld>
            <a:endParaRPr lang="en-GB"/>
          </a:p>
        </p:txBody>
      </p:sp>
    </p:spTree>
    <p:extLst>
      <p:ext uri="{BB962C8B-B14F-4D97-AF65-F5344CB8AC3E}">
        <p14:creationId xmlns:p14="http://schemas.microsoft.com/office/powerpoint/2010/main" val="3313291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students what they can tell you about the setting of this scene.  How does the writer create a dystopian world using language?  How does the setting make them feel?  How does this add to the emotions they had about Suzette in the previous lesson?</a:t>
            </a:r>
            <a:endParaRPr lang="en-GB" dirty="0"/>
          </a:p>
        </p:txBody>
      </p:sp>
      <p:sp>
        <p:nvSpPr>
          <p:cNvPr id="4" name="Slide Number Placeholder 3"/>
          <p:cNvSpPr>
            <a:spLocks noGrp="1"/>
          </p:cNvSpPr>
          <p:nvPr>
            <p:ph type="sldNum" sz="quarter" idx="10"/>
          </p:nvPr>
        </p:nvSpPr>
        <p:spPr/>
        <p:txBody>
          <a:bodyPr/>
          <a:lstStyle/>
          <a:p>
            <a:fld id="{A81AE9FD-301C-4876-B906-194FEE3EFD25}" type="slidenum">
              <a:rPr lang="en-GB" smtClean="0"/>
              <a:t>3</a:t>
            </a:fld>
            <a:endParaRPr lang="en-GB"/>
          </a:p>
        </p:txBody>
      </p:sp>
    </p:spTree>
    <p:extLst>
      <p:ext uri="{BB962C8B-B14F-4D97-AF65-F5344CB8AC3E}">
        <p14:creationId xmlns:p14="http://schemas.microsoft.com/office/powerpoint/2010/main" val="323472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the setting of this piece?  How does the writer create emotions</a:t>
            </a:r>
            <a:r>
              <a:rPr lang="en-GB" baseline="0" dirty="0"/>
              <a:t> in this piece? How does this setting affect the way we feel about Shay’s character? What emotions do we feel towards her?</a:t>
            </a:r>
            <a:endParaRPr lang="en-GB" dirty="0"/>
          </a:p>
        </p:txBody>
      </p:sp>
      <p:sp>
        <p:nvSpPr>
          <p:cNvPr id="4" name="Slide Number Placeholder 3"/>
          <p:cNvSpPr>
            <a:spLocks noGrp="1"/>
          </p:cNvSpPr>
          <p:nvPr>
            <p:ph type="sldNum" sz="quarter" idx="10"/>
          </p:nvPr>
        </p:nvSpPr>
        <p:spPr/>
        <p:txBody>
          <a:bodyPr/>
          <a:lstStyle/>
          <a:p>
            <a:fld id="{A81AE9FD-301C-4876-B906-194FEE3EFD25}" type="slidenum">
              <a:rPr lang="en-GB" smtClean="0"/>
              <a:t>4</a:t>
            </a:fld>
            <a:endParaRPr lang="en-GB"/>
          </a:p>
        </p:txBody>
      </p:sp>
    </p:spTree>
    <p:extLst>
      <p:ext uri="{BB962C8B-B14F-4D97-AF65-F5344CB8AC3E}">
        <p14:creationId xmlns:p14="http://schemas.microsoft.com/office/powerpoint/2010/main" val="3319535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either label the students A and B and give them the image, or let them choose. They</a:t>
            </a:r>
            <a:r>
              <a:rPr lang="en-GB" baseline="0" dirty="0"/>
              <a:t> could then use the emotion cards from last lesson and try to create that emotion in one of these settings – a higher challenge would be to give clashing emotions, e.g. anger on the island, joy in the </a:t>
            </a:r>
            <a:r>
              <a:rPr lang="en-GB" dirty="0" smtClean="0"/>
              <a:t>flood</a:t>
            </a:r>
            <a:r>
              <a:rPr lang="en-GB" baseline="0" dirty="0" smtClean="0"/>
              <a:t>. </a:t>
            </a:r>
            <a:r>
              <a:rPr lang="en-GB" baseline="0" dirty="0"/>
              <a:t>Alternatively, students can pick an emotion and a setting and run with it. Get students to share their responses and review how effectively they have created emotions with their pieces. </a:t>
            </a:r>
            <a:endParaRPr lang="en-GB" dirty="0"/>
          </a:p>
        </p:txBody>
      </p:sp>
      <p:sp>
        <p:nvSpPr>
          <p:cNvPr id="4" name="Slide Number Placeholder 3"/>
          <p:cNvSpPr>
            <a:spLocks noGrp="1"/>
          </p:cNvSpPr>
          <p:nvPr>
            <p:ph type="sldNum" sz="quarter" idx="10"/>
          </p:nvPr>
        </p:nvSpPr>
        <p:spPr/>
        <p:txBody>
          <a:bodyPr/>
          <a:lstStyle/>
          <a:p>
            <a:fld id="{A81AE9FD-301C-4876-B906-194FEE3EFD25}" type="slidenum">
              <a:rPr lang="en-GB" smtClean="0"/>
              <a:t>5</a:t>
            </a:fld>
            <a:endParaRPr lang="en-GB" dirty="0"/>
          </a:p>
        </p:txBody>
      </p:sp>
    </p:spTree>
    <p:extLst>
      <p:ext uri="{BB962C8B-B14F-4D97-AF65-F5344CB8AC3E}">
        <p14:creationId xmlns:p14="http://schemas.microsoft.com/office/powerpoint/2010/main" val="451293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1F8054C-9EA8-43BB-AF99-67E4623C5C2C}"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65446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1F8054C-9EA8-43BB-AF99-67E4623C5C2C}"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3158033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1F8054C-9EA8-43BB-AF99-67E4623C5C2C}"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444982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227815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561710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5863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33595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04336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6980747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A03F22F6-7EBF-4A6C-88DD-31CF4020657F}"/>
              </a:ext>
            </a:extLst>
          </p:cNvPr>
          <p:cNvPicPr preferRelativeResize="0"/>
          <p:nvPr userDrawn="1"/>
        </p:nvPicPr>
        <p:blipFill rotWithShape="1">
          <a:blip r:embed="rId3">
            <a:alphaModFix/>
          </a:blip>
          <a:srcRect/>
          <a:stretch/>
        </p:blipFill>
        <p:spPr>
          <a:xfrm>
            <a:off x="661932" y="6270107"/>
            <a:ext cx="1237999" cy="382920"/>
          </a:xfrm>
          <a:prstGeom prst="rect">
            <a:avLst/>
          </a:prstGeom>
          <a:noFill/>
          <a:ln>
            <a:noFill/>
          </a:ln>
        </p:spPr>
      </p:pic>
    </p:spTree>
    <p:extLst>
      <p:ext uri="{BB962C8B-B14F-4D97-AF65-F5344CB8AC3E}">
        <p14:creationId xmlns:p14="http://schemas.microsoft.com/office/powerpoint/2010/main" val="201436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791573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1F8054C-9EA8-43BB-AF99-67E4623C5C2C}"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8576777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388763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1023482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67305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043621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2787020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10069793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686915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1F8054C-9EA8-43BB-AF99-67E4623C5C2C}"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71365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1F8054C-9EA8-43BB-AF99-67E4623C5C2C}"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970097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1F8054C-9EA8-43BB-AF99-67E4623C5C2C}"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7514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1F8054C-9EA8-43BB-AF99-67E4623C5C2C}"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505956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F8054C-9EA8-43BB-AF99-67E4623C5C2C}"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160722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F8054C-9EA8-43BB-AF99-67E4623C5C2C}"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2049815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F8054C-9EA8-43BB-AF99-67E4623C5C2C}"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0FE283-2AAB-4D52-9343-96BCCED8690A}" type="slidenum">
              <a:rPr lang="en-GB" smtClean="0"/>
              <a:t>‹#›</a:t>
            </a:fld>
            <a:endParaRPr lang="en-GB"/>
          </a:p>
        </p:txBody>
      </p:sp>
    </p:spTree>
    <p:extLst>
      <p:ext uri="{BB962C8B-B14F-4D97-AF65-F5344CB8AC3E}">
        <p14:creationId xmlns:p14="http://schemas.microsoft.com/office/powerpoint/2010/main" val="2315753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F8054C-9EA8-43BB-AF99-67E4623C5C2C}"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0FE283-2AAB-4D52-9343-96BCCED8690A}" type="slidenum">
              <a:rPr lang="en-GB" smtClean="0"/>
              <a:t>‹#›</a:t>
            </a:fld>
            <a:endParaRPr lang="en-GB"/>
          </a:p>
        </p:txBody>
      </p:sp>
    </p:spTree>
    <p:extLst>
      <p:ext uri="{BB962C8B-B14F-4D97-AF65-F5344CB8AC3E}">
        <p14:creationId xmlns:p14="http://schemas.microsoft.com/office/powerpoint/2010/main" val="2130974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471074220"/>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46576" y="2663302"/>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3 </a:t>
            </a:r>
            <a:r>
              <a:rPr lang="en-GB" sz="6000"/>
              <a:t>– Using </a:t>
            </a:r>
            <a:r>
              <a:rPr lang="en-GB" sz="6000" dirty="0"/>
              <a:t>settings for effect</a:t>
            </a: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1290118060"/>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emotions would you associate with these settings?</a:t>
            </a:r>
          </a:p>
        </p:txBody>
      </p:sp>
      <p:pic>
        <p:nvPicPr>
          <p:cNvPr id="7" name="Picture 6">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4546" y="6127622"/>
            <a:ext cx="1447786" cy="561104"/>
          </a:xfrm>
          <a:prstGeom prst="rect">
            <a:avLst/>
          </a:prstGeom>
        </p:spPr>
      </p:pic>
      <p:pic>
        <p:nvPicPr>
          <p:cNvPr id="10" name="Picture 9" descr="C:\Users\slade_l\Downloads\AL1111637_High Res.jpg">
            <a:extLst>
              <a:ext uri="{FF2B5EF4-FFF2-40B4-BE49-F238E27FC236}">
                <a16:creationId xmlns="" xmlns:a16="http://schemas.microsoft.com/office/drawing/2014/main" id="{D8AEFFF4-FC55-4066-BB29-4399D3A5BE6D}"/>
              </a:ext>
            </a:extLst>
          </p:cNvPr>
          <p:cNvPicPr/>
          <p:nvPr/>
        </p:nvPicPr>
        <p:blipFill rotWithShape="1">
          <a:blip r:embed="rId4" cstate="print">
            <a:extLst>
              <a:ext uri="{28A0092B-C50C-407E-A947-70E740481C1C}">
                <a14:useLocalDpi xmlns:a14="http://schemas.microsoft.com/office/drawing/2010/main" val="0"/>
              </a:ext>
            </a:extLst>
          </a:blip>
          <a:srcRect l="1092" r="10799"/>
          <a:stretch/>
        </p:blipFill>
        <p:spPr bwMode="auto">
          <a:xfrm>
            <a:off x="208722" y="1817791"/>
            <a:ext cx="4388386" cy="3306465"/>
          </a:xfrm>
          <a:prstGeom prst="rect">
            <a:avLst/>
          </a:prstGeom>
          <a:noFill/>
          <a:ln>
            <a:noFill/>
          </a:ln>
        </p:spPr>
      </p:pic>
      <p:pic>
        <p:nvPicPr>
          <p:cNvPr id="11" name="Picture 10" descr="C:\Users\slade_l\Downloads\AL1219571_High Res.jpg">
            <a:extLst>
              <a:ext uri="{FF2B5EF4-FFF2-40B4-BE49-F238E27FC236}">
                <a16:creationId xmlns="" xmlns:a16="http://schemas.microsoft.com/office/drawing/2014/main" id="{02DA2355-4CC9-4663-854A-0332C9E41C7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3494" y="1790568"/>
            <a:ext cx="3608764" cy="3333688"/>
          </a:xfrm>
          <a:prstGeom prst="rect">
            <a:avLst/>
          </a:prstGeom>
          <a:noFill/>
          <a:ln>
            <a:noFill/>
          </a:ln>
        </p:spPr>
      </p:pic>
      <p:pic>
        <p:nvPicPr>
          <p:cNvPr id="12" name="Picture 11" descr="C:\Users\slade_l\Downloads\AL1114499_Original.jpg">
            <a:extLst>
              <a:ext uri="{FF2B5EF4-FFF2-40B4-BE49-F238E27FC236}">
                <a16:creationId xmlns="" xmlns:a16="http://schemas.microsoft.com/office/drawing/2014/main" id="{13B19C7C-00BB-4093-8EC3-7F7425103ED4}"/>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18644" y="1790568"/>
            <a:ext cx="3333688" cy="3333688"/>
          </a:xfrm>
          <a:prstGeom prst="rect">
            <a:avLst/>
          </a:prstGeom>
          <a:noFill/>
          <a:ln>
            <a:noFill/>
          </a:ln>
        </p:spPr>
      </p:pic>
    </p:spTree>
    <p:extLst>
      <p:ext uri="{BB962C8B-B14F-4D97-AF65-F5344CB8AC3E}">
        <p14:creationId xmlns:p14="http://schemas.microsoft.com/office/powerpoint/2010/main" val="1539117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193" y="365126"/>
            <a:ext cx="11012607" cy="481036"/>
          </a:xfrm>
        </p:spPr>
        <p:txBody>
          <a:bodyPr>
            <a:normAutofit fontScale="90000"/>
          </a:bodyPr>
          <a:lstStyle/>
          <a:p>
            <a:r>
              <a:rPr lang="en-GB" b="1" dirty="0"/>
              <a:t>Tell me about the setting! (1)</a:t>
            </a:r>
          </a:p>
        </p:txBody>
      </p:sp>
      <p:sp>
        <p:nvSpPr>
          <p:cNvPr id="3" name="Content Placeholder 2"/>
          <p:cNvSpPr>
            <a:spLocks noGrp="1"/>
          </p:cNvSpPr>
          <p:nvPr>
            <p:ph idx="1"/>
          </p:nvPr>
        </p:nvSpPr>
        <p:spPr>
          <a:xfrm>
            <a:off x="341193" y="1064526"/>
            <a:ext cx="11395881" cy="5445456"/>
          </a:xfrm>
        </p:spPr>
        <p:txBody>
          <a:bodyPr>
            <a:normAutofit lnSpcReduction="10000"/>
          </a:bodyPr>
          <a:lstStyle/>
          <a:p>
            <a:pPr marL="0" indent="0">
              <a:buNone/>
            </a:pPr>
            <a:r>
              <a:rPr lang="en-GB" dirty="0"/>
              <a:t>Suzette fixed the mask over her nose and mouth and stepped outside, wincing as the bitter air hit her skin. Beneath her goggles, her eyes blinked, furiously trying to coat themselves with what little protection they could muster. It was no use. Despite the snug fitting of her goggles, so snug in fact they nearly cut off the circulation to her face, the burning acid that laced the air still found a way to attack her eyes’ delicate surface. </a:t>
            </a:r>
          </a:p>
          <a:p>
            <a:pPr marL="0" indent="0">
              <a:buNone/>
            </a:pPr>
            <a:r>
              <a:rPr lang="en-GB" dirty="0"/>
              <a:t>She ducked her head down, trying to shelter her face from the worst of the wind, and picked her way over the ashes and rubble that hid the entrance of her home.</a:t>
            </a:r>
          </a:p>
          <a:p>
            <a:pPr marL="0" indent="0">
              <a:buNone/>
            </a:pPr>
            <a:r>
              <a:rPr lang="en-GB" dirty="0"/>
              <a:t>Although the ash reminded her of the fires the cleaning crews used to get rid of rebels, Suzette was grateful for the way it cushioned her footsteps, keeping her movements silent. She kept her ears tuned to the slightest noise so that her eyes could remain fixed on her path. The last thing she wanted to do was step on something that would snap and give her position away.</a:t>
            </a:r>
          </a:p>
          <a:p>
            <a:endParaRPr lang="en-GB" b="1"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5049" y="6167242"/>
            <a:ext cx="1447786" cy="561104"/>
          </a:xfrm>
          <a:prstGeom prst="rect">
            <a:avLst/>
          </a:prstGeom>
        </p:spPr>
      </p:pic>
    </p:spTree>
    <p:extLst>
      <p:ext uri="{BB962C8B-B14F-4D97-AF65-F5344CB8AC3E}">
        <p14:creationId xmlns:p14="http://schemas.microsoft.com/office/powerpoint/2010/main" val="931169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5" y="365126"/>
            <a:ext cx="11080845" cy="603866"/>
          </a:xfrm>
        </p:spPr>
        <p:txBody>
          <a:bodyPr>
            <a:noAutofit/>
          </a:bodyPr>
          <a:lstStyle/>
          <a:p>
            <a:r>
              <a:rPr lang="en-GB" sz="4000" b="1" dirty="0"/>
              <a:t>Tell me about the setting! (2)</a:t>
            </a:r>
          </a:p>
        </p:txBody>
      </p:sp>
      <p:sp>
        <p:nvSpPr>
          <p:cNvPr id="3" name="Content Placeholder 2"/>
          <p:cNvSpPr>
            <a:spLocks noGrp="1"/>
          </p:cNvSpPr>
          <p:nvPr>
            <p:ph idx="1"/>
          </p:nvPr>
        </p:nvSpPr>
        <p:spPr>
          <a:xfrm>
            <a:off x="272955" y="1078172"/>
            <a:ext cx="11505063" cy="5336275"/>
          </a:xfrm>
        </p:spPr>
        <p:txBody>
          <a:bodyPr>
            <a:normAutofit fontScale="92500" lnSpcReduction="10000"/>
          </a:bodyPr>
          <a:lstStyle/>
          <a:p>
            <a:pPr marL="0" indent="0">
              <a:buNone/>
            </a:pPr>
            <a:r>
              <a:rPr lang="en-GB" dirty="0"/>
              <a:t>Surely it was not possible to have this much perfection in one place!</a:t>
            </a:r>
          </a:p>
          <a:p>
            <a:pPr marL="0" indent="0">
              <a:buNone/>
            </a:pPr>
            <a:r>
              <a:rPr lang="en-GB" dirty="0"/>
              <a:t>Shay’s face blossomed into the biggest, brightest grin as her eyes hungrily drank in her surroundings.</a:t>
            </a:r>
          </a:p>
          <a:p>
            <a:pPr marL="0" indent="0">
              <a:buNone/>
            </a:pPr>
            <a:r>
              <a:rPr lang="en-GB" dirty="0"/>
              <a:t>To her left, the neat little chalet nestled into the mountains like a cat curled up contentedly in front of the fire. The dark brown roof tiles glowed warmly in the afternoon sun and each of the little windows sparkled like the jewels on her favourite necklace.</a:t>
            </a:r>
          </a:p>
          <a:p>
            <a:pPr marL="0" indent="0">
              <a:buNone/>
            </a:pPr>
            <a:r>
              <a:rPr lang="en-GB" dirty="0"/>
              <a:t>Over to her right, she could just make out the delicate thread of the railway line used to carry passengers up the mountain when it was a bustling ski resort. Now, however, nature had reclaimed the line and in between each sleeper, defiant little primulas raised their vibrant petals to the sun. When she breathed in deeply, the gentle breeze carried their fragrance to her, reminding her that everything was just – just perfect. </a:t>
            </a:r>
          </a:p>
          <a:p>
            <a:pPr marL="0" indent="0">
              <a:buNone/>
            </a:pPr>
            <a:r>
              <a:rPr lang="en-GB" b="1" dirty="0"/>
              <a:t> </a:t>
            </a:r>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133895"/>
            <a:ext cx="1447786" cy="561104"/>
          </a:xfrm>
          <a:prstGeom prst="rect">
            <a:avLst/>
          </a:prstGeom>
        </p:spPr>
      </p:pic>
    </p:spTree>
    <p:extLst>
      <p:ext uri="{BB962C8B-B14F-4D97-AF65-F5344CB8AC3E}">
        <p14:creationId xmlns:p14="http://schemas.microsoft.com/office/powerpoint/2010/main" val="4063638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006" y="133113"/>
            <a:ext cx="10515600" cy="767639"/>
          </a:xfrm>
        </p:spPr>
        <p:txBody>
          <a:bodyPr/>
          <a:lstStyle/>
          <a:p>
            <a:r>
              <a:rPr lang="en-GB" b="1" dirty="0"/>
              <a:t>Your turn</a:t>
            </a:r>
          </a:p>
        </p:txBody>
      </p:sp>
      <p:pic>
        <p:nvPicPr>
          <p:cNvPr id="6" name="Picture 5">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8583" y="6186615"/>
            <a:ext cx="1447786" cy="561104"/>
          </a:xfrm>
          <a:prstGeom prst="rect">
            <a:avLst/>
          </a:prstGeom>
        </p:spPr>
      </p:pic>
      <p:pic>
        <p:nvPicPr>
          <p:cNvPr id="8" name="Picture 7" descr="C:\Users\slade_l\Downloads\AL1096107_High Res.jpg">
            <a:extLst>
              <a:ext uri="{FF2B5EF4-FFF2-40B4-BE49-F238E27FC236}">
                <a16:creationId xmlns="" xmlns:a16="http://schemas.microsoft.com/office/drawing/2014/main" id="{AD0D4762-C88A-43F7-A3D6-8D615290509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7006" y="1023581"/>
            <a:ext cx="6126092" cy="3828638"/>
          </a:xfrm>
          <a:prstGeom prst="rect">
            <a:avLst/>
          </a:prstGeom>
          <a:noFill/>
          <a:ln>
            <a:noFill/>
          </a:ln>
        </p:spPr>
      </p:pic>
      <p:pic>
        <p:nvPicPr>
          <p:cNvPr id="9" name="Picture 8" descr="https://assetlibrary.pearson.com/Public/66/ThumbnailLarge/320c42e1-1c40-493b-a616-dd6c96e5755e.jpg?0_0_0_0_3_41_10_201">
            <a:extLst>
              <a:ext uri="{FF2B5EF4-FFF2-40B4-BE49-F238E27FC236}">
                <a16:creationId xmlns="" xmlns:a16="http://schemas.microsoft.com/office/drawing/2014/main" id="{07D4709D-5FC4-4475-8007-A79E04F719A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138219" y="516932"/>
            <a:ext cx="3874387" cy="5542285"/>
          </a:xfrm>
          <a:prstGeom prst="rect">
            <a:avLst/>
          </a:prstGeom>
          <a:noFill/>
          <a:ln>
            <a:noFill/>
          </a:ln>
        </p:spPr>
      </p:pic>
    </p:spTree>
    <p:extLst>
      <p:ext uri="{BB962C8B-B14F-4D97-AF65-F5344CB8AC3E}">
        <p14:creationId xmlns:p14="http://schemas.microsoft.com/office/powerpoint/2010/main" val="782831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48154</TotalTime>
  <Words>627</Words>
  <Application>Microsoft Office PowerPoint</Application>
  <PresentationFormat>Widescreen</PresentationFormat>
  <Paragraphs>21</Paragraphs>
  <Slides>5</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Calibri Light</vt:lpstr>
      <vt:lpstr>Times New Roman</vt:lpstr>
      <vt:lpstr>Office Theme</vt:lpstr>
      <vt:lpstr>Pearson</vt:lpstr>
      <vt:lpstr>Week 3 – Using settings for effect  </vt:lpstr>
      <vt:lpstr>What emotions would you associate with these settings?</vt:lpstr>
      <vt:lpstr>Tell me about the setting! (1)</vt:lpstr>
      <vt:lpstr>Tell me about the setting! (2)</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Settings for Effect</dc:title>
  <dc:creator>Rebecca White</dc:creator>
  <cp:lastModifiedBy>Slade, Liz</cp:lastModifiedBy>
  <cp:revision>20</cp:revision>
  <cp:lastPrinted>2017-05-25T10:03:06Z</cp:lastPrinted>
  <dcterms:created xsi:type="dcterms:W3CDTF">2017-05-07T22:06:12Z</dcterms:created>
  <dcterms:modified xsi:type="dcterms:W3CDTF">2017-08-31T14:35:30Z</dcterms:modified>
</cp:coreProperties>
</file>